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4161F-C52E-4BCB-97C4-4B0714DEDE7F}" type="datetimeFigureOut">
              <a:rPr lang="en-US" smtClean="0"/>
              <a:t>10/12/2008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16147-D901-4020-A238-984594A106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5" name="Picture 1" descr="http://www.petharbor.com/get_image.asp?RES=Detail&amp;ID=A006718&amp;LOCATION=RC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</cp:revision>
  <dcterms:created xsi:type="dcterms:W3CDTF">2008-10-12T16:10:29Z</dcterms:created>
  <dcterms:modified xsi:type="dcterms:W3CDTF">2008-10-12T16:17:26Z</dcterms:modified>
</cp:coreProperties>
</file>